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3FEF6-CD02-4228-9A4C-F005C7B4DEE5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2EBD8-A417-4987-A1D3-F88A821CE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2EBD8-A417-4987-A1D3-F88A821CEC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6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B447D-315D-4A53-A2A9-909D5C035C6A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F5DE9-3E1B-4EED-9449-9E3AF6D43A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hTia78xIX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Qq7XZ_Im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Tone and Mood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 &amp; 8</a:t>
            </a:r>
          </a:p>
        </p:txBody>
      </p:sp>
    </p:spTree>
    <p:extLst>
      <p:ext uri="{BB962C8B-B14F-4D97-AF65-F5344CB8AC3E}">
        <p14:creationId xmlns:p14="http://schemas.microsoft.com/office/powerpoint/2010/main" val="217069607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Tone is the author’s attitude toward either the subject he or she is writing about or toward the reader</a:t>
            </a:r>
            <a:r>
              <a:rPr lang="en-US" dirty="0" smtClean="0"/>
              <a:t>.</a:t>
            </a:r>
          </a:p>
          <a:p>
            <a:r>
              <a:rPr lang="en-US" dirty="0"/>
              <a:t>Words that could describe tone include doubtful, humorous, gleeful, serious, and questioning</a:t>
            </a:r>
            <a:r>
              <a:rPr lang="en-US" dirty="0" smtClean="0"/>
              <a:t>.</a:t>
            </a:r>
          </a:p>
          <a:p>
            <a:r>
              <a:rPr lang="en-US" dirty="0"/>
              <a:t>Authors create tone through word choice, the information they include, and how they organize the text</a:t>
            </a:r>
            <a:r>
              <a:rPr lang="en-US" dirty="0" smtClean="0"/>
              <a:t>.</a:t>
            </a:r>
          </a:p>
          <a:p>
            <a:r>
              <a:rPr lang="en-US" sz="3200" dirty="0" smtClean="0">
                <a:hlinkClick r:id="rId2"/>
              </a:rPr>
              <a:t>What is tone?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69681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feeling the reader gets from a piece of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</a:p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What is mood?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947310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Authors use</a:t>
            </a:r>
            <a:endParaRPr 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choice</a:t>
            </a:r>
          </a:p>
          <a:p>
            <a:pPr lvl="1"/>
            <a:r>
              <a:rPr lang="en-US" sz="5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imaginary</a:t>
            </a:r>
            <a:endParaRPr lang="en-US" sz="5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</a:t>
            </a:r>
          </a:p>
        </p:txBody>
      </p:sp>
    </p:spTree>
    <p:extLst>
      <p:ext uri="{BB962C8B-B14F-4D97-AF65-F5344CB8AC3E}">
        <p14:creationId xmlns:p14="http://schemas.microsoft.com/office/powerpoint/2010/main" val="2675662077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93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Tone and Mood</vt:lpstr>
      <vt:lpstr>Tone</vt:lpstr>
      <vt:lpstr>Mood</vt:lpstr>
      <vt:lpstr>Mood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or Main Ideas</dc:title>
  <dc:creator>Brigitta Post</dc:creator>
  <cp:lastModifiedBy>Brigitta Post</cp:lastModifiedBy>
  <cp:revision>10</cp:revision>
  <dcterms:created xsi:type="dcterms:W3CDTF">2018-06-22T02:16:40Z</dcterms:created>
  <dcterms:modified xsi:type="dcterms:W3CDTF">2018-06-22T14:42:22Z</dcterms:modified>
</cp:coreProperties>
</file>